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62" r:id="rId5"/>
    <p:sldId id="270" r:id="rId6"/>
    <p:sldId id="283" r:id="rId7"/>
    <p:sldId id="271" r:id="rId8"/>
    <p:sldId id="268" r:id="rId9"/>
    <p:sldId id="288" r:id="rId10"/>
    <p:sldId id="287" r:id="rId11"/>
    <p:sldId id="289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44" autoAdjust="0"/>
    <p:restoredTop sz="94660"/>
  </p:normalViewPr>
  <p:slideViewPr>
    <p:cSldViewPr>
      <p:cViewPr varScale="1">
        <p:scale>
          <a:sx n="49" d="100"/>
          <a:sy n="49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A2E-2F7C-46E0-A323-E559E3D7FE4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0C6F1C-8CB7-4ACF-9E69-850DD60EA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A2E-2F7C-46E0-A323-E559E3D7FE4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F1C-8CB7-4ACF-9E69-850DD60EA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A2E-2F7C-46E0-A323-E559E3D7FE4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F1C-8CB7-4ACF-9E69-850DD60EA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A2E-2F7C-46E0-A323-E559E3D7FE4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0C6F1C-8CB7-4ACF-9E69-850DD60EA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A2E-2F7C-46E0-A323-E559E3D7FE4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F1C-8CB7-4ACF-9E69-850DD60EA8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A2E-2F7C-46E0-A323-E559E3D7FE4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F1C-8CB7-4ACF-9E69-850DD60EA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A2E-2F7C-46E0-A323-E559E3D7FE4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0C6F1C-8CB7-4ACF-9E69-850DD60EA8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A2E-2F7C-46E0-A323-E559E3D7FE4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F1C-8CB7-4ACF-9E69-850DD60EA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A2E-2F7C-46E0-A323-E559E3D7FE4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F1C-8CB7-4ACF-9E69-850DD60EA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A2E-2F7C-46E0-A323-E559E3D7FE4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F1C-8CB7-4ACF-9E69-850DD60EA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CA2E-2F7C-46E0-A323-E559E3D7FE4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F1C-8CB7-4ACF-9E69-850DD60EA8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18CA2E-2F7C-46E0-A323-E559E3D7FE4A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0C6F1C-8CB7-4ACF-9E69-850DD60EA8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bay\707071_w640_h640_eb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68"/>
            <a:ext cx="9144000" cy="68635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28092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7647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  <a:cs typeface="Aharoni" pitchFamily="2" charset="-79"/>
              </a:rPr>
              <a:t>РАЗВИТИЕ</a:t>
            </a:r>
          </a:p>
          <a:p>
            <a:pPr algn="ctr"/>
            <a:r>
              <a:rPr lang="ru-RU" sz="4800" b="1" dirty="0" smtClean="0">
                <a:latin typeface="Arial Black" pitchFamily="34" charset="0"/>
                <a:cs typeface="Aharoni" pitchFamily="2" charset="-79"/>
              </a:rPr>
              <a:t>  </a:t>
            </a:r>
            <a:r>
              <a:rPr lang="en-US" sz="4800" b="1" dirty="0" smtClean="0">
                <a:latin typeface="Arial Black" pitchFamily="34" charset="0"/>
                <a:cs typeface="Aharoni" pitchFamily="2" charset="-79"/>
              </a:rPr>
              <a:t>ON-LINE </a:t>
            </a:r>
            <a:r>
              <a:rPr lang="ru-RU" sz="4800" b="1" dirty="0" smtClean="0">
                <a:latin typeface="Arial Black" pitchFamily="34" charset="0"/>
                <a:cs typeface="Aharoni" pitchFamily="2" charset="-79"/>
              </a:rPr>
              <a:t>АУКЦИОНОВ</a:t>
            </a:r>
            <a:endParaRPr lang="ru-RU" sz="4800" b="1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43608" y="1628800"/>
            <a:ext cx="129614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436596" cy="493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260648"/>
            <a:ext cx="8424936" cy="72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Система отзывов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02" y="-18142"/>
            <a:ext cx="9175602" cy="69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olyapka.ru/wp-content/uploads/2009/10/2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8696517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424936" cy="72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Система отзывов</a:t>
            </a: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72560" cy="6429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Динамика доверия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071546"/>
            <a:ext cx="478634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1214422"/>
            <a:ext cx="1928826" cy="8572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Растущее доверие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5016"/>
            <a:ext cx="3929090" cy="4286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571612"/>
            <a:ext cx="171451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2009</a:t>
            </a:r>
            <a:r>
              <a:rPr lang="ru-RU" sz="2000" b="1" dirty="0" smtClean="0">
                <a:solidFill>
                  <a:schemeClr val="tx1"/>
                </a:solidFill>
              </a:rPr>
              <a:t> год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428736"/>
            <a:ext cx="1785950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2010 год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500702"/>
            <a:ext cx="192882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Топ  покупатели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5500702"/>
            <a:ext cx="192882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Топ  покупатели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5072074"/>
            <a:ext cx="150019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Лучшие продавцы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5072074"/>
            <a:ext cx="150019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Лучшие продавцы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bay\1467-eba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ebay\pierre_omidy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707" y="0"/>
            <a:ext cx="91934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772"/>
            <a:ext cx="9144000" cy="687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357166"/>
            <a:ext cx="8215370" cy="571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Прошлое, настоящее и будущее интернет - коммерции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571612"/>
            <a:ext cx="157163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Вчера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1571612"/>
            <a:ext cx="185738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Сегодня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1571612"/>
            <a:ext cx="192882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Завтра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9"/>
            <a:ext cx="9143999" cy="689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8501122" cy="57150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Сотрудничество  с </a:t>
            </a:r>
            <a:r>
              <a:rPr lang="en-US" sz="2400" dirty="0" smtClean="0"/>
              <a:t>PayPal</a:t>
            </a:r>
            <a:r>
              <a:rPr lang="ru-RU" sz="2400" dirty="0" smtClean="0"/>
              <a:t>: динамика и перспективы развития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142984"/>
            <a:ext cx="4572032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Рост популярности услуги </a:t>
            </a:r>
            <a:r>
              <a:rPr lang="en-US" dirty="0" smtClean="0">
                <a:solidFill>
                  <a:schemeClr val="tx1"/>
                </a:solidFill>
              </a:rPr>
              <a:t>PayPal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357298"/>
            <a:ext cx="221457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1428736"/>
            <a:ext cx="185738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785926"/>
            <a:ext cx="2214578" cy="242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1714488"/>
            <a:ext cx="2214578" cy="2214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29586" y="4286256"/>
            <a:ext cx="1000132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Дальней -шее развитие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5357826"/>
            <a:ext cx="5929354" cy="6429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Скрытый потенциал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80" y="1"/>
            <a:ext cx="9158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9286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Мировые бренды, использующие </a:t>
            </a:r>
            <a:r>
              <a:rPr lang="en-US" sz="2800" b="1" dirty="0" smtClean="0"/>
              <a:t>PayPal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214422"/>
            <a:ext cx="357190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2571744"/>
            <a:ext cx="100013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4572008"/>
            <a:ext cx="100013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Туристическая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2643182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Розничная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4714884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Турфирмы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214422"/>
            <a:ext cx="292895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19"/>
            <a:ext cx="9144000" cy="686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643998" cy="64291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eBay </a:t>
            </a:r>
            <a:r>
              <a:rPr lang="ru-RU" sz="4000" b="1" dirty="0" smtClean="0"/>
              <a:t>в диаграммах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71546"/>
            <a:ext cx="278608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Категории сбыта товаров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1142984"/>
            <a:ext cx="292895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География </a:t>
            </a:r>
            <a:r>
              <a:rPr lang="en-US" sz="2400" b="1" dirty="0" smtClean="0">
                <a:solidFill>
                  <a:schemeClr val="tx1"/>
                </a:solidFill>
              </a:rPr>
              <a:t>eBay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1643050"/>
            <a:ext cx="207170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Обзор 2010 года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496" y="0"/>
            <a:ext cx="9163496" cy="684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Финансовая динамика компании за 2008 – 2010 года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9144000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285992"/>
            <a:ext cx="17859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млн. долларах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00702"/>
            <a:ext cx="7786710" cy="1357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Условные обозначения:</a:t>
            </a:r>
            <a:r>
              <a:rPr lang="en-US" dirty="0" smtClean="0">
                <a:solidFill>
                  <a:srgbClr val="002060"/>
                </a:solidFill>
              </a:rPr>
              <a:t> Q</a:t>
            </a:r>
            <a:r>
              <a:rPr lang="ru-RU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 – </a:t>
            </a:r>
            <a:r>
              <a:rPr lang="ru-RU" dirty="0" smtClean="0">
                <a:solidFill>
                  <a:srgbClr val="002060"/>
                </a:solidFill>
              </a:rPr>
              <a:t>первый квартал определенного года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</a:t>
            </a:r>
            <a:r>
              <a:rPr lang="en-US" dirty="0" smtClean="0">
                <a:solidFill>
                  <a:srgbClr val="002060"/>
                </a:solidFill>
              </a:rPr>
              <a:t>Q2 – </a:t>
            </a:r>
            <a:r>
              <a:rPr lang="ru-RU" dirty="0" smtClean="0">
                <a:solidFill>
                  <a:srgbClr val="002060"/>
                </a:solidFill>
              </a:rPr>
              <a:t>второй квартал и т.д.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5286388"/>
            <a:ext cx="2000232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02" y="-18142"/>
            <a:ext cx="9175602" cy="69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43808" y="1340768"/>
            <a:ext cx="7920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5689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8424936" cy="72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Система отзывов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9F9F9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104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Evelin</dc:creator>
  <cp:lastModifiedBy>Evelin</cp:lastModifiedBy>
  <cp:revision>88</cp:revision>
  <dcterms:created xsi:type="dcterms:W3CDTF">2011-03-23T11:09:59Z</dcterms:created>
  <dcterms:modified xsi:type="dcterms:W3CDTF">2011-04-11T11:42:47Z</dcterms:modified>
</cp:coreProperties>
</file>